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0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469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62529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573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10336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50351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73907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91496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34822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65115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41769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27425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2B6CE-7FBE-4EF7-9D8C-B815C6299117}" type="datetimeFigureOut">
              <a:rPr lang="nb-NO" smtClean="0"/>
              <a:t>01.03.2012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FBF49-715F-49FD-8516-0741E049CB0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98234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012" y="2996953"/>
            <a:ext cx="7268282" cy="3860188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/>
          <a:lstStyle/>
          <a:p>
            <a:r>
              <a:rPr lang="nb-NO" dirty="0" smtClean="0"/>
              <a:t>Sushi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31640" y="1628800"/>
            <a:ext cx="6400800" cy="1752600"/>
          </a:xfrm>
        </p:spPr>
        <p:txBody>
          <a:bodyPr/>
          <a:lstStyle/>
          <a:p>
            <a:r>
              <a:rPr lang="nb-NO" dirty="0" smtClean="0"/>
              <a:t>Hva og hvordan?</a:t>
            </a:r>
          </a:p>
          <a:p>
            <a:r>
              <a:rPr lang="nb-NO" dirty="0" smtClean="0"/>
              <a:t>Kjøkkenleksjon og matvarekunnskap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1341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nb-NO" dirty="0" smtClean="0"/>
              <a:t>Sushi betyr</a:t>
            </a:r>
          </a:p>
          <a:p>
            <a:pPr lvl="1"/>
            <a:r>
              <a:rPr lang="nb-NO" dirty="0" err="1" smtClean="0"/>
              <a:t>mariert</a:t>
            </a:r>
            <a:r>
              <a:rPr lang="nb-NO" dirty="0" smtClean="0"/>
              <a:t> ris</a:t>
            </a:r>
          </a:p>
          <a:p>
            <a:r>
              <a:rPr lang="nb-NO" dirty="0" smtClean="0"/>
              <a:t>Maki sushi (Kilde: Salma.no)</a:t>
            </a:r>
          </a:p>
          <a:p>
            <a:pPr lvl="1"/>
            <a:r>
              <a:rPr lang="nb-NO" dirty="0" err="1" smtClean="0"/>
              <a:t>Maku</a:t>
            </a:r>
            <a:r>
              <a:rPr lang="nb-NO" dirty="0" smtClean="0"/>
              <a:t> betyr å rulle og makisushi er rullet sushi. </a:t>
            </a:r>
          </a:p>
          <a:p>
            <a:pPr lvl="1"/>
            <a:r>
              <a:rPr lang="nb-NO" dirty="0"/>
              <a:t>V</a:t>
            </a:r>
            <a:r>
              <a:rPr lang="nb-NO" dirty="0" smtClean="0"/>
              <a:t>anlig å bruke firkantede plater laget av tang sammen med ris, rå fisk/skalldyr og grønnsaker etter smak og årstid. </a:t>
            </a:r>
          </a:p>
          <a:p>
            <a:pPr lvl="1"/>
            <a:r>
              <a:rPr lang="nb-NO" dirty="0" smtClean="0"/>
              <a:t>Kan fylles med det meste, det er kun smaken og fantasien som setter begrensninger. </a:t>
            </a:r>
          </a:p>
          <a:p>
            <a:r>
              <a:rPr lang="nb-NO" dirty="0" err="1" smtClean="0"/>
              <a:t>Nigiri</a:t>
            </a:r>
            <a:r>
              <a:rPr lang="nb-NO" dirty="0" smtClean="0"/>
              <a:t> sushi</a:t>
            </a:r>
          </a:p>
          <a:p>
            <a:pPr lvl="1"/>
            <a:r>
              <a:rPr lang="nb-NO" dirty="0" err="1" smtClean="0"/>
              <a:t>Nigiri</a:t>
            </a:r>
            <a:r>
              <a:rPr lang="nb-NO" dirty="0" smtClean="0"/>
              <a:t> betyr å gripe og vise til bevegelsen man gjør når man legger risen i hånden og fester fisken på toppen med to fingre. </a:t>
            </a:r>
          </a:p>
          <a:p>
            <a:pPr lvl="1"/>
            <a:r>
              <a:rPr lang="nb-NO" dirty="0" smtClean="0"/>
              <a:t>Dypp med fiskesiden ned i soyasausen så ikke risen går i oppløsning. </a:t>
            </a:r>
          </a:p>
          <a:p>
            <a:r>
              <a:rPr lang="nb-NO" dirty="0" smtClean="0"/>
              <a:t>Sushi kan spises med fingrene eller med spisepinner. </a:t>
            </a:r>
          </a:p>
          <a:p>
            <a:r>
              <a:rPr lang="nb-NO" dirty="0" smtClean="0"/>
              <a:t>Grønn te drikkes gjerne sammen med sushien.   </a:t>
            </a:r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0"/>
            <a:ext cx="7190347" cy="241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0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123</Words>
  <Application>Microsoft Office PowerPoint</Application>
  <PresentationFormat>Skjermfremvisning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2</vt:i4>
      </vt:variant>
    </vt:vector>
  </HeadingPairs>
  <TitlesOfParts>
    <vt:vector size="3" baseType="lpstr">
      <vt:lpstr>Office-tema</vt:lpstr>
      <vt:lpstr>Sushi</vt:lpstr>
      <vt:lpstr>PowerPoint-presentasjon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Sushi</dc:title>
  <dc:creator>heiode</dc:creator>
  <cp:lastModifiedBy>heiode</cp:lastModifiedBy>
  <cp:revision>4</cp:revision>
  <dcterms:created xsi:type="dcterms:W3CDTF">2012-02-29T12:08:53Z</dcterms:created>
  <dcterms:modified xsi:type="dcterms:W3CDTF">2012-03-01T11:12:34Z</dcterms:modified>
</cp:coreProperties>
</file>